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4"/>
  </p:notesMasterIdLst>
  <p:handoutMasterIdLst>
    <p:handoutMasterId r:id="rId25"/>
  </p:handoutMasterIdLst>
  <p:sldIdLst>
    <p:sldId id="2147480734" r:id="rId5"/>
    <p:sldId id="2147480740" r:id="rId6"/>
    <p:sldId id="2147480764" r:id="rId7"/>
    <p:sldId id="659" r:id="rId8"/>
    <p:sldId id="906" r:id="rId9"/>
    <p:sldId id="2147480765" r:id="rId10"/>
    <p:sldId id="903" r:id="rId11"/>
    <p:sldId id="907" r:id="rId12"/>
    <p:sldId id="908" r:id="rId13"/>
    <p:sldId id="909" r:id="rId14"/>
    <p:sldId id="910" r:id="rId15"/>
    <p:sldId id="911" r:id="rId16"/>
    <p:sldId id="2147480766" r:id="rId17"/>
    <p:sldId id="905" r:id="rId18"/>
    <p:sldId id="912" r:id="rId19"/>
    <p:sldId id="921" r:id="rId20"/>
    <p:sldId id="922" r:id="rId21"/>
    <p:sldId id="923" r:id="rId22"/>
    <p:sldId id="21474807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659"/>
            <p14:sldId id="906"/>
            <p14:sldId id="2147480765"/>
            <p14:sldId id="903"/>
            <p14:sldId id="907"/>
            <p14:sldId id="908"/>
            <p14:sldId id="909"/>
            <p14:sldId id="910"/>
            <p14:sldId id="911"/>
            <p14:sldId id="2147480766"/>
            <p14:sldId id="905"/>
            <p14:sldId id="912"/>
            <p14:sldId id="921"/>
            <p14:sldId id="922"/>
            <p14:sldId id="923"/>
            <p14:sldId id="21474807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DD5334-A34E-4DB9-BCBE-4141552ED26D}" v="10" dt="2026-03-24T12:43:07.8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01" autoAdjust="0"/>
  </p:normalViewPr>
  <p:slideViewPr>
    <p:cSldViewPr snapToGrid="0">
      <p:cViewPr varScale="1">
        <p:scale>
          <a:sx n="63" d="100"/>
          <a:sy n="63" d="100"/>
        </p:scale>
        <p:origin x="78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modMainMaster modSection">
      <pc:chgData name="Yoel Kortick" userId="167978f5-7f40-4909-85d5-d4149554ad4e" providerId="ADAL" clId="{D5FD8459-2B5C-48A5-9673-8D128202ED48}" dt="2026-03-24T12:43:10.707" v="2648" actId="47"/>
      <pc:docMkLst>
        <pc:docMk/>
      </pc:docMkLst>
      <pc:sldChg chg="addSp modSp mod">
        <pc:chgData name="Yoel Kortick" userId="167978f5-7f40-4909-85d5-d4149554ad4e" providerId="ADAL" clId="{D5FD8459-2B5C-48A5-9673-8D128202ED48}" dt="2026-03-13T14:26:28.899" v="2469" actId="20577"/>
        <pc:sldMkLst>
          <pc:docMk/>
          <pc:sldMk cId="3623821938" sldId="659"/>
        </pc:sldMkLst>
        <pc:spChg chg="mod">
          <ac:chgData name="Yoel Kortick" userId="167978f5-7f40-4909-85d5-d4149554ad4e" providerId="ADAL" clId="{D5FD8459-2B5C-48A5-9673-8D128202ED48}" dt="2026-03-13T12:20:49.315" v="99" actId="20577"/>
          <ac:spMkLst>
            <pc:docMk/>
            <pc:sldMk cId="3623821938" sldId="659"/>
            <ac:spMk id="10" creationId="{2756D964-1C98-F3BB-F3FF-4C74216F7599}"/>
          </ac:spMkLst>
        </pc:spChg>
        <pc:spChg chg="mod">
          <ac:chgData name="Yoel Kortick" userId="167978f5-7f40-4909-85d5-d4149554ad4e" providerId="ADAL" clId="{D5FD8459-2B5C-48A5-9673-8D128202ED48}" dt="2026-03-13T14:26:28.899" v="2469" actId="20577"/>
          <ac:spMkLst>
            <pc:docMk/>
            <pc:sldMk cId="3623821938" sldId="659"/>
            <ac:spMk id="11" creationId="{501AEF74-A2C2-5936-D2C5-7E69BE28EC47}"/>
          </ac:spMkLst>
        </pc:spChg>
      </pc:sldChg>
      <pc:sldChg chg="modSp add del mod">
        <pc:chgData name="Yoel Kortick" userId="167978f5-7f40-4909-85d5-d4149554ad4e" providerId="ADAL" clId="{D5FD8459-2B5C-48A5-9673-8D128202ED48}" dt="2026-03-24T12:36:40.715" v="2633" actId="47"/>
        <pc:sldMkLst>
          <pc:docMk/>
          <pc:sldMk cId="3525967866" sldId="695"/>
        </pc:sldMkLst>
      </pc:sldChg>
      <pc:sldChg chg="add del">
        <pc:chgData name="Yoel Kortick" userId="167978f5-7f40-4909-85d5-d4149554ad4e" providerId="ADAL" clId="{D5FD8459-2B5C-48A5-9673-8D128202ED48}" dt="2026-03-24T12:36:55.137" v="2636" actId="47"/>
        <pc:sldMkLst>
          <pc:docMk/>
          <pc:sldMk cId="1471532106" sldId="762"/>
        </pc:sldMkLst>
      </pc:sldChg>
      <pc:sldChg chg="modSp add del mod">
        <pc:chgData name="Yoel Kortick" userId="167978f5-7f40-4909-85d5-d4149554ad4e" providerId="ADAL" clId="{D5FD8459-2B5C-48A5-9673-8D128202ED48}" dt="2026-03-24T12:36:53.389" v="2635" actId="47"/>
        <pc:sldMkLst>
          <pc:docMk/>
          <pc:sldMk cId="678043928" sldId="838"/>
        </pc:sldMkLst>
      </pc:sldChg>
      <pc:sldChg chg="modSp add del mod">
        <pc:chgData name="Yoel Kortick" userId="167978f5-7f40-4909-85d5-d4149554ad4e" providerId="ADAL" clId="{D5FD8459-2B5C-48A5-9673-8D128202ED48}" dt="2026-03-24T12:37:37.605" v="2642" actId="47"/>
        <pc:sldMkLst>
          <pc:docMk/>
          <pc:sldMk cId="3363205257" sldId="846"/>
        </pc:sldMkLst>
      </pc:sldChg>
      <pc:sldChg chg="add del">
        <pc:chgData name="Yoel Kortick" userId="167978f5-7f40-4909-85d5-d4149554ad4e" providerId="ADAL" clId="{D5FD8459-2B5C-48A5-9673-8D128202ED48}" dt="2026-03-24T12:43:10.707" v="2648" actId="47"/>
        <pc:sldMkLst>
          <pc:docMk/>
          <pc:sldMk cId="479036649" sldId="902"/>
        </pc:sldMkLst>
      </pc:sldChg>
      <pc:sldChg chg="addSp modSp add mod setBg">
        <pc:chgData name="Yoel Kortick" userId="167978f5-7f40-4909-85d5-d4149554ad4e" providerId="ADAL" clId="{D5FD8459-2B5C-48A5-9673-8D128202ED48}" dt="2026-03-13T12:45:09.580" v="1146" actId="11529"/>
        <pc:sldMkLst>
          <pc:docMk/>
          <pc:sldMk cId="3010817054" sldId="903"/>
        </pc:sldMkLst>
        <pc:spChg chg="add">
          <ac:chgData name="Yoel Kortick" userId="167978f5-7f40-4909-85d5-d4149554ad4e" providerId="ADAL" clId="{D5FD8459-2B5C-48A5-9673-8D128202ED48}" dt="2026-03-13T12:45:09.580" v="1146" actId="11529"/>
          <ac:spMkLst>
            <pc:docMk/>
            <pc:sldMk cId="3010817054" sldId="903"/>
            <ac:spMk id="4" creationId="{D009BA11-249D-E1A1-54D3-1BB6E467C581}"/>
          </ac:spMkLst>
        </pc:spChg>
        <pc:spChg chg="mod">
          <ac:chgData name="Yoel Kortick" userId="167978f5-7f40-4909-85d5-d4149554ad4e" providerId="ADAL" clId="{D5FD8459-2B5C-48A5-9673-8D128202ED48}" dt="2026-03-13T12:23:21.799" v="171"/>
          <ac:spMkLst>
            <pc:docMk/>
            <pc:sldMk cId="3010817054" sldId="903"/>
            <ac:spMk id="10" creationId="{BDF7A981-C097-5DD5-E28E-5600CA488CDF}"/>
          </ac:spMkLst>
        </pc:spChg>
        <pc:spChg chg="mod">
          <ac:chgData name="Yoel Kortick" userId="167978f5-7f40-4909-85d5-d4149554ad4e" providerId="ADAL" clId="{D5FD8459-2B5C-48A5-9673-8D128202ED48}" dt="2026-03-13T12:44:54.156" v="1129" actId="14100"/>
          <ac:spMkLst>
            <pc:docMk/>
            <pc:sldMk cId="3010817054" sldId="903"/>
            <ac:spMk id="11" creationId="{5E871C94-5C4C-CA11-A8A6-BB412468CCCD}"/>
          </ac:spMkLst>
        </pc:spChg>
        <pc:picChg chg="add mod">
          <ac:chgData name="Yoel Kortick" userId="167978f5-7f40-4909-85d5-d4149554ad4e" providerId="ADAL" clId="{D5FD8459-2B5C-48A5-9673-8D128202ED48}" dt="2026-03-13T12:45:01.220" v="1145" actId="208"/>
          <ac:picMkLst>
            <pc:docMk/>
            <pc:sldMk cId="3010817054" sldId="903"/>
            <ac:picMk id="3" creationId="{3C627A2F-048E-B469-E365-915748046704}"/>
          </ac:picMkLst>
        </pc:picChg>
      </pc:sldChg>
      <pc:sldChg chg="modSp add del mod">
        <pc:chgData name="Yoel Kortick" userId="167978f5-7f40-4909-85d5-d4149554ad4e" providerId="ADAL" clId="{D5FD8459-2B5C-48A5-9673-8D128202ED48}" dt="2026-03-24T12:37:57.411" v="2646" actId="47"/>
        <pc:sldMkLst>
          <pc:docMk/>
          <pc:sldMk cId="3126077481" sldId="904"/>
        </pc:sldMkLst>
      </pc:sldChg>
      <pc:sldChg chg="addSp delSp modSp add mod">
        <pc:chgData name="Yoel Kortick" userId="167978f5-7f40-4909-85d5-d4149554ad4e" providerId="ADAL" clId="{D5FD8459-2B5C-48A5-9673-8D128202ED48}" dt="2026-03-13T14:19:58.984" v="2247" actId="20577"/>
        <pc:sldMkLst>
          <pc:docMk/>
          <pc:sldMk cId="2584717498" sldId="905"/>
        </pc:sldMkLst>
        <pc:spChg chg="add mod">
          <ac:chgData name="Yoel Kortick" userId="167978f5-7f40-4909-85d5-d4149554ad4e" providerId="ADAL" clId="{D5FD8459-2B5C-48A5-9673-8D128202ED48}" dt="2026-03-13T14:19:58.984" v="2247" actId="20577"/>
          <ac:spMkLst>
            <pc:docMk/>
            <pc:sldMk cId="2584717498" sldId="905"/>
            <ac:spMk id="4" creationId="{56243F05-7639-141A-50E2-389DA16C5C90}"/>
          </ac:spMkLst>
        </pc:spChg>
        <pc:spChg chg="add mod">
          <ac:chgData name="Yoel Kortick" userId="167978f5-7f40-4909-85d5-d4149554ad4e" providerId="ADAL" clId="{D5FD8459-2B5C-48A5-9673-8D128202ED48}" dt="2026-03-13T13:46:05.864" v="1928" actId="1035"/>
          <ac:spMkLst>
            <pc:docMk/>
            <pc:sldMk cId="2584717498" sldId="905"/>
            <ac:spMk id="6" creationId="{D9DEE33C-9591-C600-3D8B-D7FBA4A42A86}"/>
          </ac:spMkLst>
        </pc:spChg>
        <pc:spChg chg="mod">
          <ac:chgData name="Yoel Kortick" userId="167978f5-7f40-4909-85d5-d4149554ad4e" providerId="ADAL" clId="{D5FD8459-2B5C-48A5-9673-8D128202ED48}" dt="2026-03-13T12:23:46.128" v="208" actId="6549"/>
          <ac:spMkLst>
            <pc:docMk/>
            <pc:sldMk cId="2584717498" sldId="905"/>
            <ac:spMk id="10" creationId="{DFFB5671-BAFB-6227-7573-9250EC85FA9D}"/>
          </ac:spMkLst>
        </pc:spChg>
        <pc:picChg chg="add mod">
          <ac:chgData name="Yoel Kortick" userId="167978f5-7f40-4909-85d5-d4149554ad4e" providerId="ADAL" clId="{D5FD8459-2B5C-48A5-9673-8D128202ED48}" dt="2026-03-13T13:45:58.896" v="1906"/>
          <ac:picMkLst>
            <pc:docMk/>
            <pc:sldMk cId="2584717498" sldId="905"/>
            <ac:picMk id="5" creationId="{536576B9-BF00-0B5D-0BCF-84B184827546}"/>
          </ac:picMkLst>
        </pc:picChg>
      </pc:sldChg>
      <pc:sldChg chg="addSp modSp add mod">
        <pc:chgData name="Yoel Kortick" userId="167978f5-7f40-4909-85d5-d4149554ad4e" providerId="ADAL" clId="{D5FD8459-2B5C-48A5-9673-8D128202ED48}" dt="2026-03-13T14:27:03.186" v="2471" actId="20577"/>
        <pc:sldMkLst>
          <pc:docMk/>
          <pc:sldMk cId="3670962037" sldId="906"/>
        </pc:sldMkLst>
        <pc:spChg chg="add">
          <ac:chgData name="Yoel Kortick" userId="167978f5-7f40-4909-85d5-d4149554ad4e" providerId="ADAL" clId="{D5FD8459-2B5C-48A5-9673-8D128202ED48}" dt="2026-03-13T12:43:28.953" v="1060" actId="11529"/>
          <ac:spMkLst>
            <pc:docMk/>
            <pc:sldMk cId="3670962037" sldId="906"/>
            <ac:spMk id="4" creationId="{2FE5B263-4E2E-17B6-5FED-F43E5012B41C}"/>
          </ac:spMkLst>
        </pc:spChg>
        <pc:spChg chg="add">
          <ac:chgData name="Yoel Kortick" userId="167978f5-7f40-4909-85d5-d4149554ad4e" providerId="ADAL" clId="{D5FD8459-2B5C-48A5-9673-8D128202ED48}" dt="2026-03-13T12:43:34.835" v="1061" actId="11529"/>
          <ac:spMkLst>
            <pc:docMk/>
            <pc:sldMk cId="3670962037" sldId="906"/>
            <ac:spMk id="5" creationId="{B3720FB3-CCAA-AAE3-08C9-D21779D2B43F}"/>
          </ac:spMkLst>
        </pc:spChg>
        <pc:spChg chg="mod">
          <ac:chgData name="Yoel Kortick" userId="167978f5-7f40-4909-85d5-d4149554ad4e" providerId="ADAL" clId="{D5FD8459-2B5C-48A5-9673-8D128202ED48}" dt="2026-03-13T14:27:03.186" v="2471" actId="20577"/>
          <ac:spMkLst>
            <pc:docMk/>
            <pc:sldMk cId="3670962037" sldId="906"/>
            <ac:spMk id="11" creationId="{4411DBE6-7B86-2DC6-5D0E-03F4C1EBA04D}"/>
          </ac:spMkLst>
        </pc:spChg>
        <pc:picChg chg="add mod">
          <ac:chgData name="Yoel Kortick" userId="167978f5-7f40-4909-85d5-d4149554ad4e" providerId="ADAL" clId="{D5FD8459-2B5C-48A5-9673-8D128202ED48}" dt="2026-03-13T12:43:38.509" v="1062" actId="208"/>
          <ac:picMkLst>
            <pc:docMk/>
            <pc:sldMk cId="3670962037" sldId="906"/>
            <ac:picMk id="3" creationId="{88620849-E163-8C19-B6BE-6E9B2F59B454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3T12:51:01.367" v="1314" actId="208"/>
        <pc:sldMkLst>
          <pc:docMk/>
          <pc:sldMk cId="451805378" sldId="907"/>
        </pc:sldMkLst>
        <pc:spChg chg="mod">
          <ac:chgData name="Yoel Kortick" userId="167978f5-7f40-4909-85d5-d4149554ad4e" providerId="ADAL" clId="{D5FD8459-2B5C-48A5-9673-8D128202ED48}" dt="2026-03-13T12:50:09.410" v="1153" actId="14100"/>
          <ac:spMkLst>
            <pc:docMk/>
            <pc:sldMk cId="451805378" sldId="907"/>
            <ac:spMk id="4" creationId="{415B6C63-0799-F03F-2019-7D80189D7134}"/>
          </ac:spMkLst>
        </pc:spChg>
        <pc:spChg chg="add mod">
          <ac:chgData name="Yoel Kortick" userId="167978f5-7f40-4909-85d5-d4149554ad4e" providerId="ADAL" clId="{D5FD8459-2B5C-48A5-9673-8D128202ED48}" dt="2026-03-13T12:50:57.688" v="1313" actId="1035"/>
          <ac:spMkLst>
            <pc:docMk/>
            <pc:sldMk cId="451805378" sldId="907"/>
            <ac:spMk id="6" creationId="{1E86A03D-CDEF-EA62-8F8B-3F3D75450B8D}"/>
          </ac:spMkLst>
        </pc:spChg>
        <pc:spChg chg="mod">
          <ac:chgData name="Yoel Kortick" userId="167978f5-7f40-4909-85d5-d4149554ad4e" providerId="ADAL" clId="{D5FD8459-2B5C-48A5-9673-8D128202ED48}" dt="2026-03-13T12:50:39.015" v="1237" actId="20577"/>
          <ac:spMkLst>
            <pc:docMk/>
            <pc:sldMk cId="451805378" sldId="907"/>
            <ac:spMk id="11" creationId="{1DCF194D-D5DA-9CB3-92BC-AF5EE4CE4B77}"/>
          </ac:spMkLst>
        </pc:spChg>
        <pc:picChg chg="add mod ord">
          <ac:chgData name="Yoel Kortick" userId="167978f5-7f40-4909-85d5-d4149554ad4e" providerId="ADAL" clId="{D5FD8459-2B5C-48A5-9673-8D128202ED48}" dt="2026-03-13T12:51:01.367" v="1314" actId="208"/>
          <ac:picMkLst>
            <pc:docMk/>
            <pc:sldMk cId="451805378" sldId="907"/>
            <ac:picMk id="5" creationId="{63A99A2A-D8C4-F238-A731-A263C3687432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3T12:54:05.987" v="1449" actId="20577"/>
        <pc:sldMkLst>
          <pc:docMk/>
          <pc:sldMk cId="4213084327" sldId="908"/>
        </pc:sldMkLst>
        <pc:spChg chg="mod">
          <ac:chgData name="Yoel Kortick" userId="167978f5-7f40-4909-85d5-d4149554ad4e" providerId="ADAL" clId="{D5FD8459-2B5C-48A5-9673-8D128202ED48}" dt="2026-03-13T12:52:30.287" v="1436" actId="14100"/>
          <ac:spMkLst>
            <pc:docMk/>
            <pc:sldMk cId="4213084327" sldId="908"/>
            <ac:spMk id="4" creationId="{6D184F6D-EB2F-3C74-EFFC-DCC5D4E40C20}"/>
          </ac:spMkLst>
        </pc:spChg>
        <pc:spChg chg="mod">
          <ac:chgData name="Yoel Kortick" userId="167978f5-7f40-4909-85d5-d4149554ad4e" providerId="ADAL" clId="{D5FD8459-2B5C-48A5-9673-8D128202ED48}" dt="2026-03-13T12:54:05.987" v="1449" actId="20577"/>
          <ac:spMkLst>
            <pc:docMk/>
            <pc:sldMk cId="4213084327" sldId="908"/>
            <ac:spMk id="11" creationId="{92186C5B-8C2E-68B0-84C1-2A4242419724}"/>
          </ac:spMkLst>
        </pc:spChg>
        <pc:picChg chg="add mod ord">
          <ac:chgData name="Yoel Kortick" userId="167978f5-7f40-4909-85d5-d4149554ad4e" providerId="ADAL" clId="{D5FD8459-2B5C-48A5-9673-8D128202ED48}" dt="2026-03-13T12:52:35.612" v="1438" actId="208"/>
          <ac:picMkLst>
            <pc:docMk/>
            <pc:sldMk cId="4213084327" sldId="908"/>
            <ac:picMk id="3" creationId="{81162328-1ECF-B202-F4AC-0007B4517D96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3T12:57:12.584" v="1580" actId="14100"/>
        <pc:sldMkLst>
          <pc:docMk/>
          <pc:sldMk cId="2933231286" sldId="909"/>
        </pc:sldMkLst>
        <pc:spChg chg="mod">
          <ac:chgData name="Yoel Kortick" userId="167978f5-7f40-4909-85d5-d4149554ad4e" providerId="ADAL" clId="{D5FD8459-2B5C-48A5-9673-8D128202ED48}" dt="2026-03-13T12:55:31.966" v="1473" actId="14100"/>
          <ac:spMkLst>
            <pc:docMk/>
            <pc:sldMk cId="2933231286" sldId="909"/>
            <ac:spMk id="4" creationId="{D122E9C3-7BCB-0A4A-612D-08AAF981E756}"/>
          </ac:spMkLst>
        </pc:spChg>
        <pc:spChg chg="add mod">
          <ac:chgData name="Yoel Kortick" userId="167978f5-7f40-4909-85d5-d4149554ad4e" providerId="ADAL" clId="{D5FD8459-2B5C-48A5-9673-8D128202ED48}" dt="2026-03-13T12:55:42.786" v="1564" actId="1035"/>
          <ac:spMkLst>
            <pc:docMk/>
            <pc:sldMk cId="2933231286" sldId="909"/>
            <ac:spMk id="13" creationId="{4A5351B4-A9B5-C10F-755C-E130FE9B57C1}"/>
          </ac:spMkLst>
        </pc:spChg>
        <pc:spChg chg="add mod">
          <ac:chgData name="Yoel Kortick" userId="167978f5-7f40-4909-85d5-d4149554ad4e" providerId="ADAL" clId="{D5FD8459-2B5C-48A5-9673-8D128202ED48}" dt="2026-03-13T12:57:12.584" v="1580" actId="14100"/>
          <ac:spMkLst>
            <pc:docMk/>
            <pc:sldMk cId="2933231286" sldId="909"/>
            <ac:spMk id="19" creationId="{B277E177-25EC-042B-932A-420CE4AD1536}"/>
          </ac:spMkLst>
        </pc:spChg>
        <pc:picChg chg="add mod ord">
          <ac:chgData name="Yoel Kortick" userId="167978f5-7f40-4909-85d5-d4149554ad4e" providerId="ADAL" clId="{D5FD8459-2B5C-48A5-9673-8D128202ED48}" dt="2026-03-13T12:56:23.024" v="1573" actId="208"/>
          <ac:picMkLst>
            <pc:docMk/>
            <pc:sldMk cId="2933231286" sldId="909"/>
            <ac:picMk id="5" creationId="{EF1789E8-0FAD-604D-4E1B-B0D8F6B4A5B2}"/>
          </ac:picMkLst>
        </pc:picChg>
        <pc:picChg chg="add mod">
          <ac:chgData name="Yoel Kortick" userId="167978f5-7f40-4909-85d5-d4149554ad4e" providerId="ADAL" clId="{D5FD8459-2B5C-48A5-9673-8D128202ED48}" dt="2026-03-13T12:56:21.345" v="1572" actId="208"/>
          <ac:picMkLst>
            <pc:docMk/>
            <pc:sldMk cId="2933231286" sldId="909"/>
            <ac:picMk id="12" creationId="{7F7864FD-9CFA-8E70-C279-AFDDA3F6FDA1}"/>
          </ac:picMkLst>
        </pc:picChg>
        <pc:cxnChg chg="add mod">
          <ac:chgData name="Yoel Kortick" userId="167978f5-7f40-4909-85d5-d4149554ad4e" providerId="ADAL" clId="{D5FD8459-2B5C-48A5-9673-8D128202ED48}" dt="2026-03-13T12:56:16.223" v="1571" actId="14100"/>
          <ac:cxnSpMkLst>
            <pc:docMk/>
            <pc:sldMk cId="2933231286" sldId="909"/>
            <ac:cxnSpMk id="15" creationId="{2A495595-7FA3-7D2F-AC14-D6C9C74C708C}"/>
          </ac:cxnSpMkLst>
        </pc:cxnChg>
        <pc:cxnChg chg="add mod">
          <ac:chgData name="Yoel Kortick" userId="167978f5-7f40-4909-85d5-d4149554ad4e" providerId="ADAL" clId="{D5FD8459-2B5C-48A5-9673-8D128202ED48}" dt="2026-03-13T12:56:04.141" v="1569" actId="14100"/>
          <ac:cxnSpMkLst>
            <pc:docMk/>
            <pc:sldMk cId="2933231286" sldId="909"/>
            <ac:cxnSpMk id="16" creationId="{3ABF6D1A-7AD2-DC71-5150-9A40E26134E2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3-13T13:24:04.446" v="1605" actId="208"/>
        <pc:sldMkLst>
          <pc:docMk/>
          <pc:sldMk cId="2661884785" sldId="910"/>
        </pc:sldMkLst>
        <pc:spChg chg="mod">
          <ac:chgData name="Yoel Kortick" userId="167978f5-7f40-4909-85d5-d4149554ad4e" providerId="ADAL" clId="{D5FD8459-2B5C-48A5-9673-8D128202ED48}" dt="2026-03-13T13:23:56.119" v="1588" actId="113"/>
          <ac:spMkLst>
            <pc:docMk/>
            <pc:sldMk cId="2661884785" sldId="910"/>
            <ac:spMk id="11" creationId="{5E871C94-5C4C-CA11-A8A6-BB412468CCCD}"/>
          </ac:spMkLst>
        </pc:spChg>
        <pc:picChg chg="add mod ord">
          <ac:chgData name="Yoel Kortick" userId="167978f5-7f40-4909-85d5-d4149554ad4e" providerId="ADAL" clId="{D5FD8459-2B5C-48A5-9673-8D128202ED48}" dt="2026-03-13T13:24:04.446" v="1605" actId="208"/>
          <ac:picMkLst>
            <pc:docMk/>
            <pc:sldMk cId="2661884785" sldId="910"/>
            <ac:picMk id="5" creationId="{21E59346-3FE9-66E0-30A3-AD7CAA41638C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3T13:29:49.938" v="1739" actId="14100"/>
        <pc:sldMkLst>
          <pc:docMk/>
          <pc:sldMk cId="2341224792" sldId="911"/>
        </pc:sldMkLst>
        <pc:spChg chg="add mod">
          <ac:chgData name="Yoel Kortick" userId="167978f5-7f40-4909-85d5-d4149554ad4e" providerId="ADAL" clId="{D5FD8459-2B5C-48A5-9673-8D128202ED48}" dt="2026-03-13T13:29:46.901" v="1738" actId="14100"/>
          <ac:spMkLst>
            <pc:docMk/>
            <pc:sldMk cId="2341224792" sldId="911"/>
            <ac:spMk id="8" creationId="{1E408CF1-27B2-33CF-7F8E-9E61C0953038}"/>
          </ac:spMkLst>
        </pc:spChg>
        <pc:spChg chg="mod">
          <ac:chgData name="Yoel Kortick" userId="167978f5-7f40-4909-85d5-d4149554ad4e" providerId="ADAL" clId="{D5FD8459-2B5C-48A5-9673-8D128202ED48}" dt="2026-03-13T13:28:48.138" v="1646" actId="20577"/>
          <ac:spMkLst>
            <pc:docMk/>
            <pc:sldMk cId="2341224792" sldId="911"/>
            <ac:spMk id="11" creationId="{5FCDC095-7EE7-9435-FAD5-EF8E89EE9EA0}"/>
          </ac:spMkLst>
        </pc:spChg>
        <pc:picChg chg="add mod ord">
          <ac:chgData name="Yoel Kortick" userId="167978f5-7f40-4909-85d5-d4149554ad4e" providerId="ADAL" clId="{D5FD8459-2B5C-48A5-9673-8D128202ED48}" dt="2026-03-13T13:29:01.197" v="1666" actId="167"/>
          <ac:picMkLst>
            <pc:docMk/>
            <pc:sldMk cId="2341224792" sldId="911"/>
            <ac:picMk id="3" creationId="{F4B7CF23-60CD-04F2-A171-3032499EC43D}"/>
          </ac:picMkLst>
        </pc:picChg>
        <pc:cxnChg chg="add mod">
          <ac:chgData name="Yoel Kortick" userId="167978f5-7f40-4909-85d5-d4149554ad4e" providerId="ADAL" clId="{D5FD8459-2B5C-48A5-9673-8D128202ED48}" dt="2026-03-13T13:29:49.938" v="1739" actId="14100"/>
          <ac:cxnSpMkLst>
            <pc:docMk/>
            <pc:sldMk cId="2341224792" sldId="911"/>
            <ac:cxnSpMk id="7" creationId="{518A1180-609D-8D67-A797-9E4DC517D122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3-13T14:31:37.030" v="2500" actId="478"/>
        <pc:sldMkLst>
          <pc:docMk/>
          <pc:sldMk cId="1395843994" sldId="912"/>
        </pc:sldMkLst>
        <pc:spChg chg="add mod">
          <ac:chgData name="Yoel Kortick" userId="167978f5-7f40-4909-85d5-d4149554ad4e" providerId="ADAL" clId="{D5FD8459-2B5C-48A5-9673-8D128202ED48}" dt="2026-03-13T14:31:30.772" v="2499" actId="20577"/>
          <ac:spMkLst>
            <pc:docMk/>
            <pc:sldMk cId="1395843994" sldId="912"/>
            <ac:spMk id="8" creationId="{0807C186-C1B2-7275-FC20-3B98D599501B}"/>
          </ac:spMkLst>
        </pc:spChg>
        <pc:spChg chg="add mod">
          <ac:chgData name="Yoel Kortick" userId="167978f5-7f40-4909-85d5-d4149554ad4e" providerId="ADAL" clId="{D5FD8459-2B5C-48A5-9673-8D128202ED48}" dt="2026-03-13T14:21:18.202" v="2283" actId="14100"/>
          <ac:spMkLst>
            <pc:docMk/>
            <pc:sldMk cId="1395843994" sldId="912"/>
            <ac:spMk id="11" creationId="{60AE8C55-88B6-AEE1-D2BD-12640E6E470A}"/>
          </ac:spMkLst>
        </pc:spChg>
        <pc:picChg chg="add mod ord">
          <ac:chgData name="Yoel Kortick" userId="167978f5-7f40-4909-85d5-d4149554ad4e" providerId="ADAL" clId="{D5FD8459-2B5C-48A5-9673-8D128202ED48}" dt="2026-03-13T14:21:11.574" v="2281" actId="167"/>
          <ac:picMkLst>
            <pc:docMk/>
            <pc:sldMk cId="1395843994" sldId="912"/>
            <ac:picMk id="13" creationId="{4F17E2C9-07C9-93BE-7DC8-1B872461FE84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3T14:20:16.790" v="2279" actId="208"/>
        <pc:sldMkLst>
          <pc:docMk/>
          <pc:sldMk cId="4167877498" sldId="921"/>
        </pc:sldMkLst>
        <pc:spChg chg="mod">
          <ac:chgData name="Yoel Kortick" userId="167978f5-7f40-4909-85d5-d4149554ad4e" providerId="ADAL" clId="{D5FD8459-2B5C-48A5-9673-8D128202ED48}" dt="2026-03-13T14:20:07.510" v="2255" actId="6549"/>
          <ac:spMkLst>
            <pc:docMk/>
            <pc:sldMk cId="4167877498" sldId="921"/>
            <ac:spMk id="4" creationId="{56243F05-7639-141A-50E2-389DA16C5C90}"/>
          </ac:spMkLst>
        </pc:spChg>
        <pc:picChg chg="add mod ord">
          <ac:chgData name="Yoel Kortick" userId="167978f5-7f40-4909-85d5-d4149554ad4e" providerId="ADAL" clId="{D5FD8459-2B5C-48A5-9673-8D128202ED48}" dt="2026-03-13T14:20:16.790" v="2279" actId="208"/>
          <ac:picMkLst>
            <pc:docMk/>
            <pc:sldMk cId="4167877498" sldId="921"/>
            <ac:picMk id="3" creationId="{3BE49389-B904-8293-6939-150208606E63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3T14:31:53.494" v="2512" actId="20577"/>
        <pc:sldMkLst>
          <pc:docMk/>
          <pc:sldMk cId="803275846" sldId="922"/>
        </pc:sldMkLst>
        <pc:spChg chg="mod">
          <ac:chgData name="Yoel Kortick" userId="167978f5-7f40-4909-85d5-d4149554ad4e" providerId="ADAL" clId="{D5FD8459-2B5C-48A5-9673-8D128202ED48}" dt="2026-03-13T14:31:53.494" v="2512" actId="20577"/>
          <ac:spMkLst>
            <pc:docMk/>
            <pc:sldMk cId="803275846" sldId="922"/>
            <ac:spMk id="8" creationId="{EEE61857-14AF-8942-19D9-09DDE7DD1F05}"/>
          </ac:spMkLst>
        </pc:spChg>
        <pc:picChg chg="add mod ord">
          <ac:chgData name="Yoel Kortick" userId="167978f5-7f40-4909-85d5-d4149554ad4e" providerId="ADAL" clId="{D5FD8459-2B5C-48A5-9673-8D128202ED48}" dt="2026-03-13T14:22:44.649" v="2333" actId="208"/>
          <ac:picMkLst>
            <pc:docMk/>
            <pc:sldMk cId="803275846" sldId="922"/>
            <ac:picMk id="3" creationId="{9DF8D16A-C8D1-E275-77D9-740A7287C120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3T14:32:45.201" v="2614" actId="113"/>
        <pc:sldMkLst>
          <pc:docMk/>
          <pc:sldMk cId="3411659896" sldId="923"/>
        </pc:sldMkLst>
        <pc:spChg chg="add mod">
          <ac:chgData name="Yoel Kortick" userId="167978f5-7f40-4909-85d5-d4149554ad4e" providerId="ADAL" clId="{D5FD8459-2B5C-48A5-9673-8D128202ED48}" dt="2026-03-13T14:32:18.799" v="2536" actId="14100"/>
          <ac:spMkLst>
            <pc:docMk/>
            <pc:sldMk cId="3411659896" sldId="923"/>
            <ac:spMk id="7" creationId="{CE997A9D-C562-DA69-5DB4-C07C0B0FA5CA}"/>
          </ac:spMkLst>
        </pc:spChg>
        <pc:spChg chg="add">
          <ac:chgData name="Yoel Kortick" userId="167978f5-7f40-4909-85d5-d4149554ad4e" providerId="ADAL" clId="{D5FD8459-2B5C-48A5-9673-8D128202ED48}" dt="2026-03-13T14:25:51.285" v="2467" actId="11529"/>
          <ac:spMkLst>
            <pc:docMk/>
            <pc:sldMk cId="3411659896" sldId="923"/>
            <ac:spMk id="11" creationId="{5C52C945-8F3F-65B1-4A46-44AB93C10640}"/>
          </ac:spMkLst>
        </pc:spChg>
        <pc:spChg chg="add mod">
          <ac:chgData name="Yoel Kortick" userId="167978f5-7f40-4909-85d5-d4149554ad4e" providerId="ADAL" clId="{D5FD8459-2B5C-48A5-9673-8D128202ED48}" dt="2026-03-13T14:32:45.201" v="2614" actId="113"/>
          <ac:spMkLst>
            <pc:docMk/>
            <pc:sldMk cId="3411659896" sldId="923"/>
            <ac:spMk id="14" creationId="{8D56EC84-F0AD-C906-BDB1-8B13D0E0C0FE}"/>
          </ac:spMkLst>
        </pc:spChg>
        <pc:picChg chg="add mod ord">
          <ac:chgData name="Yoel Kortick" userId="167978f5-7f40-4909-85d5-d4149554ad4e" providerId="ADAL" clId="{D5FD8459-2B5C-48A5-9673-8D128202ED48}" dt="2026-03-13T14:25:31.125" v="2461" actId="1076"/>
          <ac:picMkLst>
            <pc:docMk/>
            <pc:sldMk cId="3411659896" sldId="923"/>
            <ac:picMk id="4" creationId="{F626A190-5905-4C05-2029-FD99C14AD506}"/>
          </ac:picMkLst>
        </pc:picChg>
        <pc:picChg chg="add mod">
          <ac:chgData name="Yoel Kortick" userId="167978f5-7f40-4909-85d5-d4149554ad4e" providerId="ADAL" clId="{D5FD8459-2B5C-48A5-9673-8D128202ED48}" dt="2026-03-13T14:25:36.484" v="2463" actId="208"/>
          <ac:picMkLst>
            <pc:docMk/>
            <pc:sldMk cId="3411659896" sldId="923"/>
            <ac:picMk id="6" creationId="{CEBE3377-DE59-673F-E5A2-B597071F3CE4}"/>
          </ac:picMkLst>
        </pc:picChg>
      </pc:sldChg>
      <pc:sldChg chg="modSp add mod">
        <pc:chgData name="Yoel Kortick" userId="167978f5-7f40-4909-85d5-d4149554ad4e" providerId="ADAL" clId="{D5FD8459-2B5C-48A5-9673-8D128202ED48}" dt="2026-03-24T12:36:37.297" v="2632" actId="2057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3-24T12:36:37.297" v="2632" actId="20577"/>
          <ac:spMkLst>
            <pc:docMk/>
            <pc:sldMk cId="4211200420" sldId="2147480734"/>
            <ac:spMk id="20" creationId="{F3FAFD27-4E72-02F3-4BE5-0257CE6CCA06}"/>
          </ac:spMkLst>
        </pc:spChg>
      </pc:sldChg>
      <pc:sldChg chg="modSp add">
        <pc:chgData name="Yoel Kortick" userId="167978f5-7f40-4909-85d5-d4149554ad4e" providerId="ADAL" clId="{D5FD8459-2B5C-48A5-9673-8D128202ED48}" dt="2026-03-24T12:36:48.650" v="2634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3-24T12:36:48.650" v="2634"/>
          <ac:spMkLst>
            <pc:docMk/>
            <pc:sldMk cId="3114946829" sldId="2147480740"/>
            <ac:spMk id="2" creationId="{E49D7228-C46C-B8B4-351E-042E5C34BC7A}"/>
          </ac:spMkLst>
        </pc:spChg>
      </pc:sldChg>
      <pc:sldChg chg="add">
        <pc:chgData name="Yoel Kortick" userId="167978f5-7f40-4909-85d5-d4149554ad4e" providerId="ADAL" clId="{D5FD8459-2B5C-48A5-9673-8D128202ED48}" dt="2026-03-24T12:36:24.737" v="2615"/>
        <pc:sldMkLst>
          <pc:docMk/>
          <pc:sldMk cId="2436352067" sldId="2147480764"/>
        </pc:sldMkLst>
      </pc:sldChg>
      <pc:sldChg chg="modSp add mod">
        <pc:chgData name="Yoel Kortick" userId="167978f5-7f40-4909-85d5-d4149554ad4e" providerId="ADAL" clId="{D5FD8459-2B5C-48A5-9673-8D128202ED48}" dt="2026-03-24T12:37:35.540" v="2641" actId="20577"/>
        <pc:sldMkLst>
          <pc:docMk/>
          <pc:sldMk cId="1197161975" sldId="2147480765"/>
        </pc:sldMkLst>
        <pc:spChg chg="mod">
          <ac:chgData name="Yoel Kortick" userId="167978f5-7f40-4909-85d5-d4149554ad4e" providerId="ADAL" clId="{D5FD8459-2B5C-48A5-9673-8D128202ED48}" dt="2026-03-24T12:37:35.540" v="2641" actId="20577"/>
          <ac:spMkLst>
            <pc:docMk/>
            <pc:sldMk cId="1197161975" sldId="2147480765"/>
            <ac:spMk id="7" creationId="{ED041C04-2E46-2116-DAD9-6E0F985E6AB8}"/>
          </ac:spMkLst>
        </pc:spChg>
      </pc:sldChg>
      <pc:sldChg chg="modSp add mod">
        <pc:chgData name="Yoel Kortick" userId="167978f5-7f40-4909-85d5-d4149554ad4e" providerId="ADAL" clId="{D5FD8459-2B5C-48A5-9673-8D128202ED48}" dt="2026-03-24T12:37:55.644" v="2645"/>
        <pc:sldMkLst>
          <pc:docMk/>
          <pc:sldMk cId="2179665286" sldId="2147480766"/>
        </pc:sldMkLst>
        <pc:spChg chg="mod">
          <ac:chgData name="Yoel Kortick" userId="167978f5-7f40-4909-85d5-d4149554ad4e" providerId="ADAL" clId="{D5FD8459-2B5C-48A5-9673-8D128202ED48}" dt="2026-03-24T12:37:55.644" v="2645"/>
          <ac:spMkLst>
            <pc:docMk/>
            <pc:sldMk cId="2179665286" sldId="2147480766"/>
            <ac:spMk id="7" creationId="{9819F25A-7E51-5B7A-1418-300F431DEBB8}"/>
          </ac:spMkLst>
        </pc:spChg>
      </pc:sldChg>
      <pc:sldChg chg="add">
        <pc:chgData name="Yoel Kortick" userId="167978f5-7f40-4909-85d5-d4149554ad4e" providerId="ADAL" clId="{D5FD8459-2B5C-48A5-9673-8D128202ED48}" dt="2026-03-24T12:43:07.797" v="2647"/>
        <pc:sldMkLst>
          <pc:docMk/>
          <pc:sldMk cId="2865992544" sldId="2147480774"/>
        </pc:sldMkLst>
      </pc:sldChg>
      <pc:sldMasterChg chg="addSp delSp modSp mod delSldLayout modSldLayout">
        <pc:chgData name="Yoel Kortick" userId="167978f5-7f40-4909-85d5-d4149554ad4e" providerId="ADAL" clId="{D5FD8459-2B5C-48A5-9673-8D128202ED48}" dt="2026-03-24T12:43:10.707" v="2648" actId="47"/>
        <pc:sldMasterMkLst>
          <pc:docMk/>
          <pc:sldMasterMk cId="1691894521" sldId="2147483966"/>
        </pc:sldMasterMkLst>
        <pc:spChg chg="mod">
          <ac:chgData name="Yoel Kortick" userId="167978f5-7f40-4909-85d5-d4149554ad4e" providerId="ADAL" clId="{D5FD8459-2B5C-48A5-9673-8D128202ED48}" dt="2026-03-24T12:37:21.047" v="2638"/>
          <ac:spMkLst>
            <pc:docMk/>
            <pc:sldMasterMk cId="1691894521" sldId="2147483966"/>
            <ac:spMk id="13" creationId="{680BD51A-47E1-62C0-7746-63755A1D888F}"/>
          </ac:spMkLst>
        </pc:spChg>
        <pc:spChg chg="mod">
          <ac:chgData name="Yoel Kortick" userId="167978f5-7f40-4909-85d5-d4149554ad4e" providerId="ADAL" clId="{D5FD8459-2B5C-48A5-9673-8D128202ED48}" dt="2026-03-24T12:37:21.047" v="2638"/>
          <ac:spMkLst>
            <pc:docMk/>
            <pc:sldMasterMk cId="1691894521" sldId="2147483966"/>
            <ac:spMk id="14" creationId="{2F8C9A25-143D-410D-C2D1-203BC54B4AE7}"/>
          </ac:spMkLst>
        </pc:spChg>
        <pc:spChg chg="mod">
          <ac:chgData name="Yoel Kortick" userId="167978f5-7f40-4909-85d5-d4149554ad4e" providerId="ADAL" clId="{D5FD8459-2B5C-48A5-9673-8D128202ED48}" dt="2026-03-24T12:37:21.047" v="2638"/>
          <ac:spMkLst>
            <pc:docMk/>
            <pc:sldMasterMk cId="1691894521" sldId="2147483966"/>
            <ac:spMk id="36" creationId="{385D4C1E-C18A-D02B-0B21-AF3975274DE3}"/>
          </ac:spMkLst>
        </pc:spChg>
        <pc:spChg chg="mod">
          <ac:chgData name="Yoel Kortick" userId="167978f5-7f40-4909-85d5-d4149554ad4e" providerId="ADAL" clId="{D5FD8459-2B5C-48A5-9673-8D128202ED48}" dt="2026-03-24T12:37:21.047" v="2638"/>
          <ac:spMkLst>
            <pc:docMk/>
            <pc:sldMasterMk cId="1691894521" sldId="2147483966"/>
            <ac:spMk id="40" creationId="{1B3F825A-29D9-D075-A8F3-36800B450EC6}"/>
          </ac:spMkLst>
        </pc:spChg>
        <pc:spChg chg="mod">
          <ac:chgData name="Yoel Kortick" userId="167978f5-7f40-4909-85d5-d4149554ad4e" providerId="ADAL" clId="{D5FD8459-2B5C-48A5-9673-8D128202ED48}" dt="2026-03-24T12:37:21.047" v="2638"/>
          <ac:spMkLst>
            <pc:docMk/>
            <pc:sldMasterMk cId="1691894521" sldId="2147483966"/>
            <ac:spMk id="45" creationId="{925ACA4E-2885-D380-7F97-FD96F2CBE5EC}"/>
          </ac:spMkLst>
        </pc:spChg>
        <pc:spChg chg="mod">
          <ac:chgData name="Yoel Kortick" userId="167978f5-7f40-4909-85d5-d4149554ad4e" providerId="ADAL" clId="{D5FD8459-2B5C-48A5-9673-8D128202ED48}" dt="2026-03-24T12:37:21.047" v="2638"/>
          <ac:spMkLst>
            <pc:docMk/>
            <pc:sldMasterMk cId="1691894521" sldId="2147483966"/>
            <ac:spMk id="51" creationId="{6CD11FF8-CE98-38B9-F181-9917B30A297A}"/>
          </ac:spMkLst>
        </pc:spChg>
        <pc:spChg chg="mod">
          <ac:chgData name="Yoel Kortick" userId="167978f5-7f40-4909-85d5-d4149554ad4e" providerId="ADAL" clId="{D5FD8459-2B5C-48A5-9673-8D128202ED48}" dt="2026-03-24T12:37:21.047" v="2638"/>
          <ac:spMkLst>
            <pc:docMk/>
            <pc:sldMasterMk cId="1691894521" sldId="2147483966"/>
            <ac:spMk id="54" creationId="{3E2AD960-ABD4-CE40-2178-840BE459D1B0}"/>
          </ac:spMkLst>
        </pc:spChg>
        <pc:spChg chg="mod">
          <ac:chgData name="Yoel Kortick" userId="167978f5-7f40-4909-85d5-d4149554ad4e" providerId="ADAL" clId="{D5FD8459-2B5C-48A5-9673-8D128202ED48}" dt="2026-03-24T12:37:21.047" v="2638"/>
          <ac:spMkLst>
            <pc:docMk/>
            <pc:sldMasterMk cId="1691894521" sldId="2147483966"/>
            <ac:spMk id="58" creationId="{56677B14-C760-BFEC-FB18-D792B0C72A00}"/>
          </ac:spMkLst>
        </pc:spChg>
        <pc:spChg chg="mod">
          <ac:chgData name="Yoel Kortick" userId="167978f5-7f40-4909-85d5-d4149554ad4e" providerId="ADAL" clId="{D5FD8459-2B5C-48A5-9673-8D128202ED48}" dt="2026-03-24T12:37:21.047" v="2638"/>
          <ac:spMkLst>
            <pc:docMk/>
            <pc:sldMasterMk cId="1691894521" sldId="2147483966"/>
            <ac:spMk id="59" creationId="{5BB87CC3-1A58-D152-967D-2797B19610A6}"/>
          </ac:spMkLst>
        </pc:spChg>
        <pc:spChg chg="mod">
          <ac:chgData name="Yoel Kortick" userId="167978f5-7f40-4909-85d5-d4149554ad4e" providerId="ADAL" clId="{D5FD8459-2B5C-48A5-9673-8D128202ED48}" dt="2026-03-24T12:37:21.047" v="2638"/>
          <ac:spMkLst>
            <pc:docMk/>
            <pc:sldMasterMk cId="1691894521" sldId="2147483966"/>
            <ac:spMk id="60" creationId="{8896487D-F2FC-D061-C910-92A9BA20B152}"/>
          </ac:spMkLst>
        </pc:spChg>
        <pc:picChg chg="add del mod">
          <ac:chgData name="Yoel Kortick" userId="167978f5-7f40-4909-85d5-d4149554ad4e" providerId="ADAL" clId="{D5FD8459-2B5C-48A5-9673-8D128202ED48}" dt="2026-03-24T12:37:20.073" v="2637" actId="478"/>
          <ac:picMkLst>
            <pc:docMk/>
            <pc:sldMasterMk cId="1691894521" sldId="2147483966"/>
            <ac:picMk id="3" creationId="{5D064FD2-3B73-8361-8BFF-30BBF0908016}"/>
          </ac:picMkLst>
        </pc:picChg>
        <pc:sldLayoutChg chg="delSp mod">
          <pc:chgData name="Yoel Kortick" userId="167978f5-7f40-4909-85d5-d4149554ad4e" providerId="ADAL" clId="{D5FD8459-2B5C-48A5-9673-8D128202ED48}" dt="2026-03-13T04:10:33.818" v="65" actId="478"/>
          <pc:sldLayoutMkLst>
            <pc:docMk/>
            <pc:sldMasterMk cId="1691894521" sldId="2147483966"/>
            <pc:sldLayoutMk cId="447397038" sldId="2147483919"/>
          </pc:sldLayoutMkLst>
        </pc:sldLayoutChg>
        <pc:sldLayoutChg chg="del">
          <pc:chgData name="Yoel Kortick" userId="167978f5-7f40-4909-85d5-d4149554ad4e" providerId="ADAL" clId="{D5FD8459-2B5C-48A5-9673-8D128202ED48}" dt="2026-03-24T12:36:40.715" v="2633" actId="47"/>
          <pc:sldLayoutMkLst>
            <pc:docMk/>
            <pc:sldMasterMk cId="1691894521" sldId="2147483966"/>
            <pc:sldLayoutMk cId="3591712014" sldId="2147484686"/>
          </pc:sldLayoutMkLst>
        </pc:sldLayoutChg>
        <pc:sldLayoutChg chg="del">
          <pc:chgData name="Yoel Kortick" userId="167978f5-7f40-4909-85d5-d4149554ad4e" providerId="ADAL" clId="{D5FD8459-2B5C-48A5-9673-8D128202ED48}" dt="2026-03-24T12:36:53.389" v="2635" actId="47"/>
          <pc:sldLayoutMkLst>
            <pc:docMk/>
            <pc:sldMasterMk cId="1691894521" sldId="2147483966"/>
            <pc:sldLayoutMk cId="4288670229" sldId="2147484687"/>
          </pc:sldLayoutMkLst>
        </pc:sldLayoutChg>
        <pc:sldLayoutChg chg="del">
          <pc:chgData name="Yoel Kortick" userId="167978f5-7f40-4909-85d5-d4149554ad4e" providerId="ADAL" clId="{D5FD8459-2B5C-48A5-9673-8D128202ED48}" dt="2026-03-24T12:37:57.411" v="2646" actId="47"/>
          <pc:sldLayoutMkLst>
            <pc:docMk/>
            <pc:sldMasterMk cId="1691894521" sldId="2147483966"/>
            <pc:sldLayoutMk cId="2466869113" sldId="2147484688"/>
          </pc:sldLayoutMkLst>
        </pc:sldLayoutChg>
        <pc:sldLayoutChg chg="del">
          <pc:chgData name="Yoel Kortick" userId="167978f5-7f40-4909-85d5-d4149554ad4e" providerId="ADAL" clId="{D5FD8459-2B5C-48A5-9673-8D128202ED48}" dt="2026-03-24T12:43:10.707" v="2648" actId="47"/>
          <pc:sldLayoutMkLst>
            <pc:docMk/>
            <pc:sldMasterMk cId="1691894521" sldId="2147483966"/>
            <pc:sldLayoutMk cId="968402747" sldId="214748468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r>
              <a:rPr lang="en-NL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8080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49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847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91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532F689-0644-68FA-1D1E-1FF3F11C9E57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25A6B4F5-CD16-4D42-730B-7F6C4CAE53FF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6B360EC4-FB89-5A9D-008E-B9FF166A21FD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45F2EA89-7A45-ABE8-CC8C-609005F86201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A763051D-8807-199F-1002-8D7E31AF378C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F97167B0-462F-5F9F-C914-09E632440511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01B41CA5-804C-4A45-0029-46DA06C49DF9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6CD11FF8-CE98-38B9-F181-9917B30A297A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0A9EE6BA-8FE7-2B12-8495-84EC5F5703C8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0AC401B4-2579-C365-8D5F-053F7C0871B0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3E2AD960-ABD4-CE40-2178-840BE459D1B0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2A8BD304-C758-0DC0-E6D4-2190A2547405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70500837-E898-47A1-D1C1-F1C41FE6A1DD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9A224349-913F-28F8-501E-A98BD5112C6B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56677B14-C760-BFEC-FB18-D792B0C72A0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5BB87CC3-1A58-D152-967D-2797B19610A6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8896487D-F2FC-D061-C910-92A9BA20B152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B3D1F0F2-E6FD-7B23-FBAD-AC5505022047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385D4C1E-C18A-D02B-0B21-AF3975274DE3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665E4DB8-A0C6-7DFB-C24F-8AD77FCABADA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279863CD-462E-3B02-DA35-E0BFDC65D001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93A30144-44C9-373A-1984-40C6D9EF9606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1B3F825A-29D9-D075-A8F3-36800B450EC6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90A9618D-324C-335B-D705-22B180F5CAD6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5EA1F82F-8DF1-3DDF-408B-C55D692F3D14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5A2DE07D-C0C9-A3B2-EA04-BD5629F4082A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F68AD51-1A8A-20C3-4CBE-AD31D73B08CD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925ACA4E-2885-D380-7F97-FD96F2CBE5EC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E552B9E9-08DF-A39F-A289-1657DE3C7C2D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806293B8-BC2C-1CC3-0E73-1631F8B227AE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3D8524AE-EB53-0123-1B99-95E4F6101490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465028DC-CA3B-6AED-F743-3B1866189CFF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680BD51A-47E1-62C0-7746-63755A1D888F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2F8C9A25-143D-410D-C2D1-203BC54B4AE7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AC1A1F88-C2C0-3E1A-F64C-0987DF32C24D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5E3FDD8E-6012-603C-A056-3CDDEEDD64E4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5DB8B3B6-D0DF-7714-68E2-08967F3E7FBA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046093CB-CD04-32B2-D645-4F7642ACC368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21BFF38C-5D7B-FE4D-7570-880B1E041705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B6D2FC60-55EC-8B9E-888A-071AA2B96D31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BEFF193E-4608-B713-E26C-05F124D56C8E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62B76959-8D8D-48D2-974A-8C659BE10CC3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C74C7A-23C1-E347-232F-A68B35AE6B97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90" r:id="rId68"/>
    <p:sldLayoutId id="2147484691" r:id="rId69"/>
    <p:sldLayoutId id="2147484692" r:id="rId70"/>
    <p:sldLayoutId id="2147484693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oc.gov/marc/bibliographic/bd520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Display Summary Field and Display Snippet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Primo VE NDE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7D046-EC45-0BE9-7C2E-08254B3E1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1789E8-0FAD-604D-4E1B-B0D8F6B4A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41" y="1540085"/>
            <a:ext cx="10640910" cy="13527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4B2B4A6-BE96-75BF-D978-A14A251B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Summary Field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B8D991-5202-CF30-7F57-B27225BE4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2E9C3-7BCB-0A4A-612D-08AAF981E756}"/>
              </a:ext>
            </a:extLst>
          </p:cNvPr>
          <p:cNvSpPr/>
          <p:nvPr/>
        </p:nvSpPr>
        <p:spPr>
          <a:xfrm>
            <a:off x="2213314" y="2190920"/>
            <a:ext cx="9022245" cy="3525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7864FD-9CFA-8E70-C279-AFDDA3F6F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4316"/>
            <a:ext cx="12192000" cy="18101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5351B4-A9B5-C10F-755C-E130FE9B57C1}"/>
              </a:ext>
            </a:extLst>
          </p:cNvPr>
          <p:cNvSpPr/>
          <p:nvPr/>
        </p:nvSpPr>
        <p:spPr>
          <a:xfrm>
            <a:off x="841718" y="4844777"/>
            <a:ext cx="9022245" cy="3525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495595-7FA3-7D2F-AC14-D6C9C74C708C}"/>
              </a:ext>
            </a:extLst>
          </p:cNvPr>
          <p:cNvCxnSpPr>
            <a:cxnSpLocks/>
          </p:cNvCxnSpPr>
          <p:nvPr/>
        </p:nvCxnSpPr>
        <p:spPr>
          <a:xfrm>
            <a:off x="10636469" y="2543503"/>
            <a:ext cx="0" cy="248256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BF6D1A-7AD2-DC71-5150-9A40E26134E2}"/>
              </a:ext>
            </a:extLst>
          </p:cNvPr>
          <p:cNvCxnSpPr>
            <a:cxnSpLocks/>
          </p:cNvCxnSpPr>
          <p:nvPr/>
        </p:nvCxnSpPr>
        <p:spPr>
          <a:xfrm flipH="1">
            <a:off x="9853453" y="5026068"/>
            <a:ext cx="78301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277E177-25EC-042B-932A-420CE4AD1536}"/>
              </a:ext>
            </a:extLst>
          </p:cNvPr>
          <p:cNvSpPr txBox="1"/>
          <p:nvPr/>
        </p:nvSpPr>
        <p:spPr>
          <a:xfrm>
            <a:off x="3563010" y="2978565"/>
            <a:ext cx="5233163" cy="56509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Here we see that the summary is coming from the </a:t>
            </a:r>
            <a:r>
              <a:rPr lang="en-US" sz="1400" dirty="0">
                <a:hlinkClick r:id="rId4"/>
              </a:rPr>
              <a:t>520 (summary field</a:t>
            </a:r>
            <a:r>
              <a:rPr lang="en-US" sz="1400" dirty="0"/>
              <a:t>), in the case of a MARC21 record)</a:t>
            </a:r>
          </a:p>
        </p:txBody>
      </p:sp>
    </p:spTree>
    <p:extLst>
      <p:ext uri="{BB962C8B-B14F-4D97-AF65-F5344CB8AC3E}">
        <p14:creationId xmlns:p14="http://schemas.microsoft.com/office/powerpoint/2010/main" val="2933231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6E3F-DDD9-F032-D06C-687C6011E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E59346-3FE9-66E0-30A3-AD7CAA416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1341"/>
            <a:ext cx="12192000" cy="38069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DF7A981-C097-5DD5-E28E-5600CA488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Summary Field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82ADD7-53EC-2E68-28B9-5B040D81A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871C94-5C4C-CA11-A8A6-BB412468CC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Currently we have </a:t>
            </a:r>
            <a:r>
              <a:rPr lang="en-US" sz="2000" b="1" dirty="0"/>
              <a:t>not</a:t>
            </a:r>
            <a:r>
              <a:rPr lang="en-US" sz="2000" dirty="0"/>
              <a:t> defined to display the Summary Field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09BA11-249D-E1A1-54D3-1BB6E467C581}"/>
              </a:ext>
            </a:extLst>
          </p:cNvPr>
          <p:cNvSpPr/>
          <p:nvPr/>
        </p:nvSpPr>
        <p:spPr>
          <a:xfrm>
            <a:off x="365688" y="4992414"/>
            <a:ext cx="1620767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84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F473C-ADF9-58E3-A361-BE36B8688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B7CF23-60CD-04F2-A171-3032499EC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1260"/>
            <a:ext cx="12192000" cy="448855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5383802-CA94-C94F-2435-9D3B92C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Summary Field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0CEDEA-35EB-C98D-D465-2B048DDC3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CDC095-7EE7-9435-FAD5-EF8E89EE9E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Now the summary field no longer displays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8A1180-609D-8D67-A797-9E4DC517D122}"/>
              </a:ext>
            </a:extLst>
          </p:cNvPr>
          <p:cNvCxnSpPr>
            <a:cxnSpLocks/>
          </p:cNvCxnSpPr>
          <p:nvPr/>
        </p:nvCxnSpPr>
        <p:spPr>
          <a:xfrm flipH="1" flipV="1">
            <a:off x="2017986" y="5602014"/>
            <a:ext cx="1671145" cy="1246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408CF1-27B2-33CF-7F8E-9E61C0953038}"/>
              </a:ext>
            </a:extLst>
          </p:cNvPr>
          <p:cNvSpPr txBox="1"/>
          <p:nvPr/>
        </p:nvSpPr>
        <p:spPr>
          <a:xfrm>
            <a:off x="3689131" y="5496910"/>
            <a:ext cx="2743200" cy="5044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This is where the Summary field would be if it was displaying.</a:t>
            </a:r>
          </a:p>
        </p:txBody>
      </p:sp>
    </p:spTree>
    <p:extLst>
      <p:ext uri="{BB962C8B-B14F-4D97-AF65-F5344CB8AC3E}">
        <p14:creationId xmlns:p14="http://schemas.microsoft.com/office/powerpoint/2010/main" val="2341224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78F24-C324-33E3-592A-2C925FB8B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19F25A-7E51-5B7A-1418-300F431DEB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Display Snippet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0224BFD-D94E-DDB1-DEA9-448E3EEE3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6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55B21-CBA6-A81D-7941-EC64301B7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FFB5671-BAFB-6227-7573-9250EC85F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Snippet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5900D2-3C3C-FEAB-A231-4FF176D20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6243F05-7639-141A-50E2-389DA16C5C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Currently we have defined to display the snippet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576B9-BF00-0B5D-0BCF-84B184827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941"/>
            <a:ext cx="12192000" cy="3802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DEE33C-9591-C600-3D8B-D7FBA4A42A86}"/>
              </a:ext>
            </a:extLst>
          </p:cNvPr>
          <p:cNvSpPr/>
          <p:nvPr/>
        </p:nvSpPr>
        <p:spPr>
          <a:xfrm>
            <a:off x="365688" y="5328745"/>
            <a:ext cx="1620767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17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4A1CD-7676-A846-41CC-90311C34B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17E2C9-07C9-93BE-7DC8-1B872461F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60" y="1865284"/>
            <a:ext cx="8266747" cy="4178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871C29C-B206-F8FD-6CD6-90AC68939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Snippet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63C989-0C2E-E7E6-4A0B-50874FE54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0807C186-C1B2-7275-FC20-3B98D59950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063209"/>
          </a:xfrm>
        </p:spPr>
        <p:txBody>
          <a:bodyPr/>
          <a:lstStyle/>
          <a:p>
            <a:r>
              <a:rPr lang="en-US" sz="2000" dirty="0"/>
              <a:t>We search “Library Catalog &amp; CDI” for “blockchain bibliometric analysis” and see this snippet</a:t>
            </a:r>
            <a:endParaRPr lang="en-US" dirty="0"/>
          </a:p>
          <a:p>
            <a:pPr marL="0" indent="0">
              <a:buNone/>
            </a:pPr>
            <a:r>
              <a:rPr lang="pt-BR" dirty="0"/>
              <a:t> 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E8C55-88B6-AEE1-D2BD-12640E6E470A}"/>
              </a:ext>
            </a:extLst>
          </p:cNvPr>
          <p:cNvSpPr/>
          <p:nvPr/>
        </p:nvSpPr>
        <p:spPr>
          <a:xfrm>
            <a:off x="2502863" y="4989259"/>
            <a:ext cx="5453468" cy="4025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43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55B21-CBA6-A81D-7941-EC64301B7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49389-B904-8293-6939-15020860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8625"/>
            <a:ext cx="12192000" cy="3818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FFB5671-BAFB-6227-7573-9250EC85F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Snippet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5900D2-3C3C-FEAB-A231-4FF176D20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6243F05-7639-141A-50E2-389DA16C5C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Currently we </a:t>
            </a:r>
            <a:r>
              <a:rPr lang="en-US" sz="2000" b="1" dirty="0"/>
              <a:t>do not </a:t>
            </a:r>
            <a:r>
              <a:rPr lang="en-US" sz="2000" dirty="0"/>
              <a:t>have defined to display the snippet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DEE33C-9591-C600-3D8B-D7FBA4A42A86}"/>
              </a:ext>
            </a:extLst>
          </p:cNvPr>
          <p:cNvSpPr/>
          <p:nvPr/>
        </p:nvSpPr>
        <p:spPr>
          <a:xfrm>
            <a:off x="365688" y="5328745"/>
            <a:ext cx="1620767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77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05FBB-4E97-02D8-1432-954AECF46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8D16A-C8D1-E275-77D9-740A7287C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103" y="1858301"/>
            <a:ext cx="8229600" cy="3737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E5B9382-14D2-6145-14E4-2467F46F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Snippet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57CB49-AD7A-660A-00E2-9E172EB6D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EEE61857-14AF-8942-19D9-09DDE7DD1F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063209"/>
          </a:xfrm>
        </p:spPr>
        <p:txBody>
          <a:bodyPr/>
          <a:lstStyle/>
          <a:p>
            <a:r>
              <a:rPr lang="en-US" sz="2000" dirty="0"/>
              <a:t>We search “Library Catalog &amp; CDI” for “blockchain bibliometric analysis” and </a:t>
            </a:r>
            <a:r>
              <a:rPr lang="en-US" sz="2000" b="1" dirty="0"/>
              <a:t>do </a:t>
            </a:r>
            <a:r>
              <a:rPr lang="en-US" sz="2000" dirty="0"/>
              <a:t>not see the snippet</a:t>
            </a:r>
          </a:p>
          <a:p>
            <a:pPr marL="0" indent="0">
              <a:buNone/>
            </a:pPr>
            <a:r>
              <a:rPr lang="pt-BR" dirty="0"/>
              <a:t> 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3275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5C450-C781-3DEC-360F-2A40F508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26A190-5905-4C05-2029-FD99C14A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56" y="3904133"/>
            <a:ext cx="9144000" cy="20425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4559C7D-085A-824A-1A8E-EAC8C9F49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Snippet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9BE282-D415-7ADD-1FBD-D55F90E44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E3377-DE59-673F-E5A2-B597071F3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856" y="972989"/>
            <a:ext cx="9144000" cy="2546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CE997A9D-C562-DA69-5DB4-C07C0B0FA5CA}"/>
              </a:ext>
            </a:extLst>
          </p:cNvPr>
          <p:cNvSpPr txBox="1">
            <a:spLocks/>
          </p:cNvSpPr>
          <p:nvPr/>
        </p:nvSpPr>
        <p:spPr>
          <a:xfrm>
            <a:off x="5948856" y="1133133"/>
            <a:ext cx="3132082" cy="5493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When we </a:t>
            </a:r>
            <a:r>
              <a:rPr lang="en-US" sz="1400" b="1" dirty="0"/>
              <a:t>do </a:t>
            </a:r>
            <a:r>
              <a:rPr lang="en-US" sz="1400" dirty="0"/>
              <a:t>check “Display snippet” in the Primo View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400" dirty="0"/>
              <a:t> </a:t>
            </a: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52C945-8F3F-65B1-4A46-44AB93C10640}"/>
              </a:ext>
            </a:extLst>
          </p:cNvPr>
          <p:cNvSpPr/>
          <p:nvPr/>
        </p:nvSpPr>
        <p:spPr>
          <a:xfrm>
            <a:off x="1944414" y="2246376"/>
            <a:ext cx="6253655" cy="5493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8D56EC84-F0AD-C906-BDB1-8B13D0E0C0FE}"/>
              </a:ext>
            </a:extLst>
          </p:cNvPr>
          <p:cNvSpPr txBox="1">
            <a:spLocks/>
          </p:cNvSpPr>
          <p:nvPr/>
        </p:nvSpPr>
        <p:spPr>
          <a:xfrm>
            <a:off x="5954112" y="4018216"/>
            <a:ext cx="3132082" cy="5493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When we do </a:t>
            </a:r>
            <a:r>
              <a:rPr lang="en-US" sz="1400" b="1" dirty="0"/>
              <a:t>not </a:t>
            </a:r>
            <a:r>
              <a:rPr lang="en-US" sz="1400" dirty="0"/>
              <a:t>check “Display snippet” in the Primo View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400" dirty="0"/>
              <a:t> </a:t>
            </a: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1659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Display Summary 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Display Snippet</a:t>
            </a:r>
          </a:p>
          <a:p>
            <a:pPr marL="1800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132CB-F158-B976-4283-A86002EE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56D964-1C98-F3BB-F3FF-4C74216F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E71A25-3AB6-CD13-0B76-4127EDEB5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1AEF74-A2C2-5936-D2C5-7E69BE28EC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971736"/>
          </a:xfrm>
        </p:spPr>
        <p:txBody>
          <a:bodyPr/>
          <a:lstStyle/>
          <a:p>
            <a:r>
              <a:rPr lang="en-US" sz="2000" dirty="0"/>
              <a:t>The “Display Summary Field” is</a:t>
            </a:r>
          </a:p>
          <a:p>
            <a:pPr lvl="1"/>
            <a:r>
              <a:rPr lang="en-US" sz="2000" dirty="0"/>
              <a:t>A descriptive label and summary information added to the brief record display in the Primo VE search results.</a:t>
            </a:r>
          </a:p>
          <a:p>
            <a:pPr lvl="1"/>
            <a:r>
              <a:rPr lang="en-US" sz="2000" dirty="0"/>
              <a:t>Based on the 520 field of the record in the case of MARC21</a:t>
            </a:r>
          </a:p>
          <a:p>
            <a:pPr lvl="1"/>
            <a:endParaRPr lang="en-US" sz="2000" dirty="0"/>
          </a:p>
          <a:p>
            <a:r>
              <a:rPr lang="en-US" sz="2000" dirty="0"/>
              <a:t>A Snippet in Primo VE is </a:t>
            </a:r>
          </a:p>
          <a:p>
            <a:pPr lvl="1"/>
            <a:r>
              <a:rPr lang="en-US" sz="2000" dirty="0"/>
              <a:t>A short text preview derived from the indexed full text of either</a:t>
            </a:r>
          </a:p>
          <a:p>
            <a:pPr lvl="2"/>
            <a:r>
              <a:rPr lang="en-US" sz="2000" dirty="0"/>
              <a:t>An indexed full text document</a:t>
            </a:r>
          </a:p>
          <a:p>
            <a:pPr lvl="2"/>
            <a:r>
              <a:rPr lang="en-US" sz="2000" dirty="0"/>
              <a:t>A full text digital file managed via Alma-D</a:t>
            </a:r>
          </a:p>
          <a:p>
            <a:pPr lvl="1"/>
            <a:r>
              <a:rPr lang="en-US" sz="2000" dirty="0"/>
              <a:t>Part of the brief record display in the Primo VE search results.  By providing to the user a small sample of text surrounding the search term, the user is given additional information about the resource.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3821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2B2487-6B9C-49E5-A4C5-3829DF240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B9D6CF8-E425-0BAE-C461-2B51650A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92B1A-DDDF-37FD-48DC-B7CC81D8C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11DBE6-7B86-2DC6-5D0E-03F4C1EBA0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981227"/>
          </a:xfrm>
        </p:spPr>
        <p:txBody>
          <a:bodyPr/>
          <a:lstStyle/>
          <a:p>
            <a:r>
              <a:rPr lang="en-US" sz="2000" dirty="0"/>
              <a:t>In Primo VE NDE the option to display or not display the Summary Field and Snippet has been added to the “Brief Record Display” tab.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20849-E163-8C19-B6BE-6E9B2F59B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045"/>
            <a:ext cx="12192000" cy="3802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E5B263-4E2E-17B6-5FED-F43E5012B41C}"/>
              </a:ext>
            </a:extLst>
          </p:cNvPr>
          <p:cNvSpPr/>
          <p:nvPr/>
        </p:nvSpPr>
        <p:spPr>
          <a:xfrm>
            <a:off x="365688" y="5118538"/>
            <a:ext cx="1683829" cy="608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720FB3-CCAA-AAE3-08C9-D21779D2B43F}"/>
              </a:ext>
            </a:extLst>
          </p:cNvPr>
          <p:cNvSpPr/>
          <p:nvPr/>
        </p:nvSpPr>
        <p:spPr>
          <a:xfrm>
            <a:off x="5791200" y="2480441"/>
            <a:ext cx="1324303" cy="430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6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42FA9-E230-084E-BCAD-562E6FB72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41C04-2E46-2116-DAD9-6E0F985E6A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Display Summary Field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573F75E-1867-3645-0377-3363DF6D1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6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6E3F-DDD9-F032-D06C-687C6011E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F7A981-C097-5DD5-E28E-5600CA488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Summary Field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82ADD7-53EC-2E68-28B9-5B040D81A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871C94-5C4C-CA11-A8A6-BB412468CC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Currently we have defined to display the Summary Field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27A2F-048E-B469-E365-91574804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941"/>
            <a:ext cx="12192000" cy="3802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09BA11-249D-E1A1-54D3-1BB6E467C581}"/>
              </a:ext>
            </a:extLst>
          </p:cNvPr>
          <p:cNvSpPr/>
          <p:nvPr/>
        </p:nvSpPr>
        <p:spPr>
          <a:xfrm>
            <a:off x="365688" y="4992414"/>
            <a:ext cx="1620767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17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9103C-0C55-202C-6ED5-0D2E41320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A99A2A-D8C4-F238-A731-A263C3687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30" y="1718557"/>
            <a:ext cx="10545647" cy="4629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E5A6D4E-7688-91D8-55C4-91330BEA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Summary Field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87D7AD-F960-A614-BAAB-E53522870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DCF194D-D5DA-9CB3-92BC-AF5EE4CE4B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Bibliographic title “Who is Gloria Steinem” contains the following 520 field: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5B6C63-0799-F03F-2019-7D80189D7134}"/>
              </a:ext>
            </a:extLst>
          </p:cNvPr>
          <p:cNvSpPr/>
          <p:nvPr/>
        </p:nvSpPr>
        <p:spPr>
          <a:xfrm>
            <a:off x="765730" y="5885793"/>
            <a:ext cx="10545647" cy="462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6A03D-CDEF-EA62-8F8B-3F3D75450B8D}"/>
              </a:ext>
            </a:extLst>
          </p:cNvPr>
          <p:cNvSpPr/>
          <p:nvPr/>
        </p:nvSpPr>
        <p:spPr>
          <a:xfrm>
            <a:off x="781499" y="2075809"/>
            <a:ext cx="10545647" cy="462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0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E23D6-63DD-0107-5D2B-483F5C937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62328-1ECF-B202-F4AC-0007B4517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6815"/>
            <a:ext cx="12192000" cy="45272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CE27105-3E66-A739-69C1-CB14597C4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Summary Field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4FC42A-C994-DAF7-780D-6A86A80DB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2186C5B-8C2E-68B0-84C1-2A42424197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summary field appears in the search results as part of the brief record Display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184F6D-EB2F-3C74-EFFC-DCC5D4E40C20}"/>
              </a:ext>
            </a:extLst>
          </p:cNvPr>
          <p:cNvSpPr/>
          <p:nvPr/>
        </p:nvSpPr>
        <p:spPr>
          <a:xfrm>
            <a:off x="1025645" y="5402317"/>
            <a:ext cx="8118355" cy="324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84327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4293</TotalTime>
  <Words>386</Words>
  <Application>Microsoft Office PowerPoint</Application>
  <PresentationFormat>Widescreen</PresentationFormat>
  <Paragraphs>65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Display Summary Field</vt:lpstr>
      <vt:lpstr>Display Summary Field</vt:lpstr>
      <vt:lpstr>Display Summary Field</vt:lpstr>
      <vt:lpstr>Display Summary Field</vt:lpstr>
      <vt:lpstr>Display Summary Field</vt:lpstr>
      <vt:lpstr>Display Summary Field</vt:lpstr>
      <vt:lpstr>PowerPoint Presentation</vt:lpstr>
      <vt:lpstr>Display Snippet</vt:lpstr>
      <vt:lpstr>Display Snippet</vt:lpstr>
      <vt:lpstr>Display Snippet</vt:lpstr>
      <vt:lpstr>Display Snippet</vt:lpstr>
      <vt:lpstr>Display Snippet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2</cp:revision>
  <dcterms:created xsi:type="dcterms:W3CDTF">2023-07-24T19:21:55Z</dcterms:created>
  <dcterms:modified xsi:type="dcterms:W3CDTF">2026-03-24T12:43:18Z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